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56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0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5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33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2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8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7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27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42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34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2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A082B-4C6F-4461-806B-0E86CDECBCCF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0E059-B513-4A95-88D9-A438A8413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6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88" b="94249" l="0" r="89923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07515" y="1325135"/>
            <a:ext cx="1835335" cy="143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009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8" b="94249" l="0" r="89923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63689" y="1039171"/>
            <a:ext cx="5652120" cy="423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896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2011-06-10T20:28:12Z</dcterms:created>
  <dcterms:modified xsi:type="dcterms:W3CDTF">2011-06-20T19:59:42Z</dcterms:modified>
</cp:coreProperties>
</file>